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/>
    <p:restoredTop sz="94708"/>
  </p:normalViewPr>
  <p:slideViewPr>
    <p:cSldViewPr snapToGrid="0">
      <p:cViewPr>
        <p:scale>
          <a:sx n="135" d="100"/>
          <a:sy n="135" d="100"/>
        </p:scale>
        <p:origin x="156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76CFC1BB-034E-8B46-4B8F-3F519411C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01119"/>
            <a:ext cx="59800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476015AC-7813-F132-56E4-7F9653A4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7932"/>
            <a:ext cx="5980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472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8D32AD-C2F2-AB7A-BDFA-31E81F6F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7932"/>
            <a:ext cx="5980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8AA222-ADA1-A979-0D1B-50A12AB2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1912"/>
            <a:ext cx="5980042" cy="369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Et bilde som inneholder Font, Grafikk, grafisk design, logo&#10;&#10;Automatisk generert beskrivelse">
            <a:extLst>
              <a:ext uri="{FF2B5EF4-FFF2-40B4-BE49-F238E27FC236}">
                <a16:creationId xmlns:a16="http://schemas.microsoft.com/office/drawing/2014/main" id="{FE18C65F-1F55-0783-A0EE-9F0F34029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9091" y="6333519"/>
            <a:ext cx="1636969" cy="28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C98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98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C98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C98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98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98B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klær, person, bord, møbler&#10;&#10;Automatisk generert beskrivelse">
            <a:extLst>
              <a:ext uri="{FF2B5EF4-FFF2-40B4-BE49-F238E27FC236}">
                <a16:creationId xmlns:a16="http://schemas.microsoft.com/office/drawing/2014/main" id="{8BA0A5F3-D76F-6A0F-7F4A-916C1C752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6" b="21395"/>
          <a:stretch/>
        </p:blipFill>
        <p:spPr>
          <a:xfrm>
            <a:off x="0" y="-1"/>
            <a:ext cx="12192000" cy="609600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CF537FD-9F41-E94A-4517-72DFB85AA1F7}"/>
              </a:ext>
            </a:extLst>
          </p:cNvPr>
          <p:cNvSpPr/>
          <p:nvPr/>
        </p:nvSpPr>
        <p:spPr>
          <a:xfrm>
            <a:off x="-1" y="-11724"/>
            <a:ext cx="7373815" cy="6869724"/>
          </a:xfrm>
          <a:custGeom>
            <a:avLst/>
            <a:gdLst>
              <a:gd name="connsiteX0" fmla="*/ 0 w 6529754"/>
              <a:gd name="connsiteY0" fmla="*/ 0 h 6858001"/>
              <a:gd name="connsiteX1" fmla="*/ 6529754 w 6529754"/>
              <a:gd name="connsiteY1" fmla="*/ 0 h 6858001"/>
              <a:gd name="connsiteX2" fmla="*/ 6529754 w 6529754"/>
              <a:gd name="connsiteY2" fmla="*/ 6858001 h 6858001"/>
              <a:gd name="connsiteX3" fmla="*/ 0 w 6529754"/>
              <a:gd name="connsiteY3" fmla="*/ 6858001 h 6858001"/>
              <a:gd name="connsiteX4" fmla="*/ 0 w 6529754"/>
              <a:gd name="connsiteY4" fmla="*/ 0 h 6858001"/>
              <a:gd name="connsiteX0" fmla="*/ 0 w 6529754"/>
              <a:gd name="connsiteY0" fmla="*/ 11723 h 6869724"/>
              <a:gd name="connsiteX1" fmla="*/ 3329354 w 6529754"/>
              <a:gd name="connsiteY1" fmla="*/ 0 h 6869724"/>
              <a:gd name="connsiteX2" fmla="*/ 6529754 w 6529754"/>
              <a:gd name="connsiteY2" fmla="*/ 6869724 h 6869724"/>
              <a:gd name="connsiteX3" fmla="*/ 0 w 6529754"/>
              <a:gd name="connsiteY3" fmla="*/ 6869724 h 6869724"/>
              <a:gd name="connsiteX4" fmla="*/ 0 w 6529754"/>
              <a:gd name="connsiteY4" fmla="*/ 11723 h 686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9754" h="6869724">
                <a:moveTo>
                  <a:pt x="0" y="11723"/>
                </a:moveTo>
                <a:lnTo>
                  <a:pt x="3329354" y="0"/>
                </a:lnTo>
                <a:lnTo>
                  <a:pt x="6529754" y="6869724"/>
                </a:lnTo>
                <a:lnTo>
                  <a:pt x="0" y="6869724"/>
                </a:lnTo>
                <a:lnTo>
                  <a:pt x="0" y="11723"/>
                </a:lnTo>
                <a:close/>
              </a:path>
            </a:pathLst>
          </a:custGeom>
          <a:solidFill>
            <a:srgbClr val="2C98BB">
              <a:alpha val="6038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BCED786-DB1C-3311-BEB0-BB0CD8BD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06" y="3047999"/>
            <a:ext cx="4108939" cy="2192216"/>
          </a:xfrm>
        </p:spPr>
        <p:txBody>
          <a:bodyPr>
            <a:no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Passion</a:t>
            </a:r>
            <a:r>
              <a:rPr lang="nb-NO" dirty="0">
                <a:solidFill>
                  <a:schemeClr val="bg1"/>
                </a:solidFill>
              </a:rPr>
              <a:t> for </a:t>
            </a:r>
            <a:r>
              <a:rPr lang="nb-NO" dirty="0" err="1">
                <a:solidFill>
                  <a:schemeClr val="bg1"/>
                </a:solidFill>
              </a:rPr>
              <a:t>improving</a:t>
            </a:r>
            <a:r>
              <a:rPr lang="nb-NO" dirty="0">
                <a:solidFill>
                  <a:schemeClr val="bg1"/>
                </a:solidFill>
              </a:rPr>
              <a:t> </a:t>
            </a:r>
            <a:r>
              <a:rPr lang="nb-NO" dirty="0" err="1">
                <a:solidFill>
                  <a:schemeClr val="bg1"/>
                </a:solidFill>
              </a:rPr>
              <a:t>life</a:t>
            </a:r>
            <a:r>
              <a:rPr lang="nb-NO" dirty="0">
                <a:solidFill>
                  <a:schemeClr val="bg1"/>
                </a:solidFill>
              </a:rPr>
              <a:t> at </a:t>
            </a:r>
            <a:r>
              <a:rPr lang="nb-NO" dirty="0" err="1">
                <a:solidFill>
                  <a:schemeClr val="bg1"/>
                </a:solidFill>
              </a:rPr>
              <a:t>sea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761C0D40-A043-EB9D-4812-3BE959F5F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601119"/>
            <a:ext cx="4800601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Dette er et punkt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Andre punktet 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tredje punktet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86408C5-A39F-1731-B9AC-36445CFB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7932"/>
            <a:ext cx="4800601" cy="1325563"/>
          </a:xfrm>
        </p:spPr>
        <p:txBody>
          <a:bodyPr/>
          <a:lstStyle/>
          <a:p>
            <a:r>
              <a:rPr lang="nb-NO" dirty="0"/>
              <a:t>God tittel</a:t>
            </a:r>
          </a:p>
        </p:txBody>
      </p:sp>
      <p:pic>
        <p:nvPicPr>
          <p:cNvPr id="5" name="Bilde 4" descr="Et bilde som inneholder klær, person, bord, møbler&#10;&#10;Automatisk generert beskrivelse">
            <a:extLst>
              <a:ext uri="{FF2B5EF4-FFF2-40B4-BE49-F238E27FC236}">
                <a16:creationId xmlns:a16="http://schemas.microsoft.com/office/drawing/2014/main" id="{14E761E5-4424-9C8C-9E99-0916618BC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90246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5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9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BA0A5F3-D76F-6A0F-7F4A-916C1C752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2C98BB">
                <a:tint val="45000"/>
                <a:satMod val="400000"/>
              </a:srgbClr>
            </a:duotone>
          </a:blip>
          <a:srcRect l="258" t="24521" r="2195" b="25910"/>
          <a:stretch/>
        </p:blipFill>
        <p:spPr>
          <a:xfrm>
            <a:off x="6096000" y="1575188"/>
            <a:ext cx="9920140" cy="3707623"/>
          </a:xfrm>
          <a:prstGeom prst="flowChartTerminator">
            <a:avLst/>
          </a:prstGeom>
          <a:noFill/>
          <a:effectLst>
            <a:softEdge rad="0"/>
          </a:effec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BCED786-DB1C-3311-BEB0-BB0CD8BD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98" y="2332892"/>
            <a:ext cx="4108939" cy="2192216"/>
          </a:xfrm>
        </p:spPr>
        <p:txBody>
          <a:bodyPr>
            <a:no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Emnetittel</a:t>
            </a:r>
          </a:p>
        </p:txBody>
      </p:sp>
      <p:pic>
        <p:nvPicPr>
          <p:cNvPr id="6" name="Bilde 5" descr="Et bilde som inneholder Font, Grafikk, tekst, logo&#10;&#10;Automatisk generert beskrivelse">
            <a:extLst>
              <a:ext uri="{FF2B5EF4-FFF2-40B4-BE49-F238E27FC236}">
                <a16:creationId xmlns:a16="http://schemas.microsoft.com/office/drawing/2014/main" id="{167E5C36-6F6D-ECEF-C30F-5B6A9EFF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905" y="6198369"/>
            <a:ext cx="2053417" cy="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8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Passion for improving life at sea</vt:lpstr>
      <vt:lpstr>God tittel</vt:lpstr>
      <vt:lpstr>Emnetittel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Passion for improving life at sea</dc:title>
  <dc:creator>Sondre Berntsen</dc:creator>
  <cp:lastModifiedBy>Sondre Berntsen</cp:lastModifiedBy>
  <cp:revision>2</cp:revision>
  <dcterms:created xsi:type="dcterms:W3CDTF">2023-05-24T13:19:35Z</dcterms:created>
  <dcterms:modified xsi:type="dcterms:W3CDTF">2023-05-26T08:56:58Z</dcterms:modified>
</cp:coreProperties>
</file>